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91" autoAdjust="0"/>
    <p:restoredTop sz="94660"/>
  </p:normalViewPr>
  <p:slideViewPr>
    <p:cSldViewPr snapToGrid="0" snapToObjects="1">
      <p:cViewPr varScale="1">
        <p:scale>
          <a:sx n="54" d="100"/>
          <a:sy n="54" d="100"/>
        </p:scale>
        <p:origin x="-112" y="-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E5883668-18F1-E644-AC8E-1013466D9540}" type="datetimeFigureOut">
              <a:rPr lang="en-US" smtClean="0"/>
              <a:pPr/>
              <a:t>5/28/15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278E29FF-6337-2043-8A7C-C6E47B7BA6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883668-18F1-E644-AC8E-1013466D9540}"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E29FF-6337-2043-8A7C-C6E47B7BA6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E5883668-18F1-E644-AC8E-1013466D9540}" type="datetimeFigureOut">
              <a:rPr lang="en-US" smtClean="0"/>
              <a:pPr/>
              <a:t>5/28/15</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278E29FF-6337-2043-8A7C-C6E47B7BA6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883668-18F1-E644-AC8E-1013466D9540}"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E29FF-6337-2043-8A7C-C6E47B7BA6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E5883668-18F1-E644-AC8E-1013466D9540}" type="datetimeFigureOut">
              <a:rPr lang="en-US" smtClean="0"/>
              <a:pPr/>
              <a:t>5/28/15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278E29FF-6337-2043-8A7C-C6E47B7BA6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883668-18F1-E644-AC8E-1013466D9540}"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E29FF-6337-2043-8A7C-C6E47B7BA6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883668-18F1-E644-AC8E-1013466D9540}" type="datetimeFigureOut">
              <a:rPr lang="en-US" smtClean="0"/>
              <a:pPr/>
              <a:t>5/28/15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E29FF-6337-2043-8A7C-C6E47B7BA6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883668-18F1-E644-AC8E-1013466D9540}" type="datetimeFigureOut">
              <a:rPr lang="en-US" smtClean="0"/>
              <a:pPr/>
              <a:t>5/28/15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E29FF-6337-2043-8A7C-C6E47B7BA6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E5883668-18F1-E644-AC8E-1013466D9540}" type="datetimeFigureOut">
              <a:rPr lang="en-US" smtClean="0"/>
              <a:pPr/>
              <a:t>5/28/15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278E29FF-6337-2043-8A7C-C6E47B7BA6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883668-18F1-E644-AC8E-1013466D9540}"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E29FF-6337-2043-8A7C-C6E47B7BA6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E5883668-18F1-E644-AC8E-1013466D9540}"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E29FF-6337-2043-8A7C-C6E47B7BA63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E5883668-18F1-E644-AC8E-1013466D9540}" type="datetimeFigureOut">
              <a:rPr lang="en-US" smtClean="0"/>
              <a:pPr/>
              <a:t>5/28/15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278E29FF-6337-2043-8A7C-C6E47B7BA6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latin typeface="Calibri"/>
                <a:ea typeface="Calibri"/>
                <a:cs typeface="Times New Roman"/>
              </a:rPr>
              <a:t> </a:t>
            </a:r>
            <a:r>
              <a:rPr lang="en-US" dirty="0" smtClean="0">
                <a:latin typeface="Handwriting - Dakota"/>
                <a:cs typeface="Handwriting - Dakota"/>
              </a:rPr>
              <a:t/>
            </a:r>
            <a:br>
              <a:rPr lang="en-US" dirty="0" smtClean="0">
                <a:latin typeface="Handwriting - Dakota"/>
                <a:cs typeface="Handwriting - Dakota"/>
              </a:rPr>
            </a:br>
            <a:r>
              <a:rPr lang="en-US" dirty="0" err="1" smtClean="0">
                <a:latin typeface="Apple Symbols"/>
                <a:cs typeface="Apple Symbols"/>
              </a:rPr>
              <a:t>Oshun</a:t>
            </a:r>
            <a:r>
              <a:rPr lang="en-US" dirty="0" smtClean="0">
                <a:latin typeface="Apple Symbols"/>
                <a:cs typeface="Apple Symbols"/>
              </a:rPr>
              <a:t> Movement LLC presents: </a:t>
            </a:r>
            <a:r>
              <a:rPr lang="en-US" dirty="0" smtClean="0">
                <a:latin typeface="Handwriting - Dakota"/>
                <a:cs typeface="Handwriting - Dakota"/>
              </a:rPr>
              <a:t>The Art of sensual health</a:t>
            </a:r>
            <a:endParaRPr lang="en-US" dirty="0">
              <a:latin typeface="Handwriting - Dakota"/>
              <a:cs typeface="Handwriting - Dakota"/>
            </a:endParaRPr>
          </a:p>
        </p:txBody>
      </p:sp>
      <p:sp>
        <p:nvSpPr>
          <p:cNvPr id="3" name="Subtitle 2"/>
          <p:cNvSpPr>
            <a:spLocks noGrp="1"/>
          </p:cNvSpPr>
          <p:nvPr>
            <p:ph type="subTitle" idx="1"/>
          </p:nvPr>
        </p:nvSpPr>
        <p:spPr>
          <a:xfrm>
            <a:off x="3354442" y="4090488"/>
            <a:ext cx="5114778" cy="1101248"/>
          </a:xfrm>
        </p:spPr>
        <p:txBody>
          <a:bodyPr/>
          <a:lstStyle/>
          <a:p>
            <a:pPr algn="ctr"/>
            <a:r>
              <a:rPr lang="en-US" b="1" dirty="0" smtClean="0"/>
              <a:t>T.A.S.H is a Sisterhood guided by the Fundamental Elements Necessary to LIVE Sensual </a:t>
            </a:r>
            <a:endParaRPr lang="en-US" dirty="0" smtClean="0"/>
          </a:p>
          <a:p>
            <a:pPr algn="ctr"/>
            <a:endParaRPr lang="en-US" dirty="0"/>
          </a:p>
        </p:txBody>
      </p:sp>
      <p:sp>
        <p:nvSpPr>
          <p:cNvPr id="4" name="TextBox 3"/>
          <p:cNvSpPr txBox="1"/>
          <p:nvPr/>
        </p:nvSpPr>
        <p:spPr>
          <a:xfrm>
            <a:off x="3128945" y="5494911"/>
            <a:ext cx="4081992" cy="923330"/>
          </a:xfrm>
          <a:prstGeom prst="rect">
            <a:avLst/>
          </a:prstGeom>
          <a:noFill/>
        </p:spPr>
        <p:txBody>
          <a:bodyPr wrap="none" rtlCol="0">
            <a:spAutoFit/>
          </a:bodyPr>
          <a:lstStyle/>
          <a:p>
            <a:r>
              <a:rPr lang="en-US" dirty="0" smtClean="0"/>
              <a:t>For more info contact </a:t>
            </a:r>
            <a:r>
              <a:rPr lang="en-US" dirty="0" err="1" smtClean="0"/>
              <a:t>Oshun</a:t>
            </a:r>
            <a:r>
              <a:rPr lang="en-US" dirty="0" smtClean="0"/>
              <a:t> Marcella</a:t>
            </a:r>
          </a:p>
          <a:p>
            <a:r>
              <a:rPr lang="en-US" dirty="0" err="1" smtClean="0"/>
              <a:t>healthyomt@yahoo.com</a:t>
            </a:r>
            <a:endParaRPr lang="en-US" dirty="0" smtClean="0"/>
          </a:p>
          <a:p>
            <a:r>
              <a:rPr lang="en-US" dirty="0" smtClean="0"/>
              <a:t>305-917-3467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8.png"/>
          <p:cNvPicPr>
            <a:picLocks noGrp="1" noChangeAspect="1"/>
          </p:cNvPicPr>
          <p:nvPr>
            <p:ph idx="1"/>
          </p:nvPr>
        </p:nvPicPr>
        <p:blipFill>
          <a:blip r:embed="rId2"/>
          <a:srcRect l="-2115" r="-2115"/>
          <a:stretch>
            <a:fillRect/>
          </a:stretch>
        </p:blipFill>
        <p:spPr>
          <a:xfrm>
            <a:off x="0" y="320040"/>
            <a:ext cx="3178175" cy="2127705"/>
          </a:xfrm>
        </p:spPr>
      </p:pic>
      <p:pic>
        <p:nvPicPr>
          <p:cNvPr id="5" name="Picture 4" descr="Untitled19.png"/>
          <p:cNvPicPr>
            <a:picLocks noChangeAspect="1"/>
          </p:cNvPicPr>
          <p:nvPr/>
        </p:nvPicPr>
        <p:blipFill>
          <a:blip r:embed="rId3"/>
          <a:stretch>
            <a:fillRect/>
          </a:stretch>
        </p:blipFill>
        <p:spPr>
          <a:xfrm>
            <a:off x="4559300" y="530225"/>
            <a:ext cx="2311400" cy="2463800"/>
          </a:xfrm>
          <a:prstGeom prst="rect">
            <a:avLst/>
          </a:prstGeom>
        </p:spPr>
      </p:pic>
      <p:pic>
        <p:nvPicPr>
          <p:cNvPr id="6" name="Picture 5" descr="Untitled20.png"/>
          <p:cNvPicPr>
            <a:picLocks noChangeAspect="1"/>
          </p:cNvPicPr>
          <p:nvPr/>
        </p:nvPicPr>
        <p:blipFill>
          <a:blip r:embed="rId4"/>
          <a:stretch>
            <a:fillRect/>
          </a:stretch>
        </p:blipFill>
        <p:spPr>
          <a:xfrm>
            <a:off x="809625" y="2994025"/>
            <a:ext cx="3111500" cy="2438400"/>
          </a:xfrm>
          <a:prstGeom prst="rect">
            <a:avLst/>
          </a:prstGeom>
        </p:spPr>
      </p:pic>
      <p:pic>
        <p:nvPicPr>
          <p:cNvPr id="7" name="Picture 6" descr="Untitled21.png"/>
          <p:cNvPicPr>
            <a:picLocks noChangeAspect="1"/>
          </p:cNvPicPr>
          <p:nvPr/>
        </p:nvPicPr>
        <p:blipFill>
          <a:blip r:embed="rId5"/>
          <a:stretch>
            <a:fillRect/>
          </a:stretch>
        </p:blipFill>
        <p:spPr>
          <a:xfrm>
            <a:off x="4752975" y="3829050"/>
            <a:ext cx="2717800"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22.png"/>
          <p:cNvPicPr>
            <a:picLocks noGrp="1" noChangeAspect="1"/>
          </p:cNvPicPr>
          <p:nvPr>
            <p:ph idx="1"/>
          </p:nvPr>
        </p:nvPicPr>
        <p:blipFill>
          <a:blip r:embed="rId2"/>
          <a:srcRect t="-19618" b="-19618"/>
          <a:stretch>
            <a:fillRect/>
          </a:stretch>
        </p:blipFill>
        <p:spPr>
          <a:xfrm>
            <a:off x="219075" y="-390834"/>
            <a:ext cx="6781800" cy="4540237"/>
          </a:xfrm>
        </p:spPr>
      </p:pic>
      <p:pic>
        <p:nvPicPr>
          <p:cNvPr id="5" name="Picture 4" descr="Untitled23.png"/>
          <p:cNvPicPr>
            <a:picLocks noChangeAspect="1"/>
          </p:cNvPicPr>
          <p:nvPr/>
        </p:nvPicPr>
        <p:blipFill>
          <a:blip r:embed="rId3"/>
          <a:stretch>
            <a:fillRect/>
          </a:stretch>
        </p:blipFill>
        <p:spPr>
          <a:xfrm>
            <a:off x="2905125" y="3844925"/>
            <a:ext cx="5969000" cy="2806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titled25.png"/>
          <p:cNvPicPr>
            <a:picLocks noGrp="1" noChangeAspect="1"/>
          </p:cNvPicPr>
          <p:nvPr>
            <p:ph idx="1"/>
          </p:nvPr>
        </p:nvPicPr>
        <p:blipFill>
          <a:blip r:embed="rId2"/>
          <a:srcRect t="-15288" b="-15288"/>
          <a:stretch>
            <a:fillRect/>
          </a:stretch>
        </p:blipFill>
        <p:spPr>
          <a:xfrm>
            <a:off x="457201" y="3751223"/>
            <a:ext cx="7524750" cy="3106777"/>
          </a:xfrm>
        </p:spPr>
      </p:pic>
      <p:pic>
        <p:nvPicPr>
          <p:cNvPr id="4" name="Picture 3" descr="Untitled24.png"/>
          <p:cNvPicPr>
            <a:picLocks noChangeAspect="1"/>
          </p:cNvPicPr>
          <p:nvPr/>
        </p:nvPicPr>
        <p:blipFill>
          <a:blip r:embed="rId3"/>
          <a:stretch>
            <a:fillRect/>
          </a:stretch>
        </p:blipFill>
        <p:spPr>
          <a:xfrm>
            <a:off x="6019800" y="320040"/>
            <a:ext cx="2565400" cy="3073400"/>
          </a:xfrm>
          <a:prstGeom prst="rect">
            <a:avLst/>
          </a:prstGeom>
        </p:spPr>
      </p:pic>
      <p:pic>
        <p:nvPicPr>
          <p:cNvPr id="6" name="Picture 5" descr="Untitled26.png"/>
          <p:cNvPicPr>
            <a:picLocks noChangeAspect="1"/>
          </p:cNvPicPr>
          <p:nvPr/>
        </p:nvPicPr>
        <p:blipFill>
          <a:blip r:embed="rId4"/>
          <a:stretch>
            <a:fillRect/>
          </a:stretch>
        </p:blipFill>
        <p:spPr>
          <a:xfrm>
            <a:off x="104775" y="320040"/>
            <a:ext cx="2565400" cy="2717800"/>
          </a:xfrm>
          <a:prstGeom prst="rect">
            <a:avLst/>
          </a:prstGeom>
        </p:spPr>
      </p:pic>
      <p:pic>
        <p:nvPicPr>
          <p:cNvPr id="7" name="Picture 6" descr="Untitled28.png"/>
          <p:cNvPicPr>
            <a:picLocks noChangeAspect="1"/>
          </p:cNvPicPr>
          <p:nvPr/>
        </p:nvPicPr>
        <p:blipFill>
          <a:blip r:embed="rId5"/>
          <a:stretch>
            <a:fillRect/>
          </a:stretch>
        </p:blipFill>
        <p:spPr>
          <a:xfrm>
            <a:off x="3130550" y="1463040"/>
            <a:ext cx="2565400" cy="2527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29.png"/>
          <p:cNvPicPr>
            <a:picLocks noGrp="1" noChangeAspect="1"/>
          </p:cNvPicPr>
          <p:nvPr>
            <p:ph idx="1"/>
          </p:nvPr>
        </p:nvPicPr>
        <p:blipFill>
          <a:blip r:embed="rId2"/>
          <a:srcRect l="-42676" r="-42676"/>
          <a:stretch>
            <a:fillRect/>
          </a:stretch>
        </p:blipFill>
        <p:spPr>
          <a:xfrm>
            <a:off x="1022133" y="2933700"/>
            <a:ext cx="5569167" cy="3728411"/>
          </a:xfrm>
        </p:spPr>
      </p:pic>
      <p:pic>
        <p:nvPicPr>
          <p:cNvPr id="5" name="Picture 4" descr="Untitled30.png"/>
          <p:cNvPicPr>
            <a:picLocks noChangeAspect="1"/>
          </p:cNvPicPr>
          <p:nvPr/>
        </p:nvPicPr>
        <p:blipFill>
          <a:blip r:embed="rId3"/>
          <a:stretch>
            <a:fillRect/>
          </a:stretch>
        </p:blipFill>
        <p:spPr>
          <a:xfrm>
            <a:off x="5829300" y="2933700"/>
            <a:ext cx="1866900" cy="2705100"/>
          </a:xfrm>
          <a:prstGeom prst="rect">
            <a:avLst/>
          </a:prstGeom>
        </p:spPr>
      </p:pic>
      <p:pic>
        <p:nvPicPr>
          <p:cNvPr id="6" name="Picture 5" descr="Untitled31.png"/>
          <p:cNvPicPr>
            <a:picLocks noChangeAspect="1"/>
          </p:cNvPicPr>
          <p:nvPr/>
        </p:nvPicPr>
        <p:blipFill>
          <a:blip r:embed="rId4"/>
          <a:stretch>
            <a:fillRect/>
          </a:stretch>
        </p:blipFill>
        <p:spPr>
          <a:xfrm>
            <a:off x="3756025" y="320040"/>
            <a:ext cx="2247900" cy="2374900"/>
          </a:xfrm>
          <a:prstGeom prst="rect">
            <a:avLst/>
          </a:prstGeom>
        </p:spPr>
      </p:pic>
      <p:pic>
        <p:nvPicPr>
          <p:cNvPr id="7" name="Picture 6" descr="Untitled32.png"/>
          <p:cNvPicPr>
            <a:picLocks noChangeAspect="1"/>
          </p:cNvPicPr>
          <p:nvPr/>
        </p:nvPicPr>
        <p:blipFill>
          <a:blip r:embed="rId5"/>
          <a:stretch>
            <a:fillRect/>
          </a:stretch>
        </p:blipFill>
        <p:spPr>
          <a:xfrm>
            <a:off x="0" y="1355090"/>
            <a:ext cx="1981200" cy="2679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34.png"/>
          <p:cNvPicPr>
            <a:picLocks noGrp="1" noChangeAspect="1"/>
          </p:cNvPicPr>
          <p:nvPr>
            <p:ph idx="1"/>
          </p:nvPr>
        </p:nvPicPr>
        <p:blipFill>
          <a:blip r:embed="rId2"/>
          <a:srcRect l="-62232" r="-62232"/>
          <a:stretch>
            <a:fillRect/>
          </a:stretch>
        </p:blipFill>
        <p:spPr>
          <a:xfrm>
            <a:off x="1250950" y="265424"/>
            <a:ext cx="4664075" cy="3286125"/>
          </a:xfrm>
        </p:spPr>
      </p:pic>
      <p:pic>
        <p:nvPicPr>
          <p:cNvPr id="5" name="Picture 4" descr="Untitled35.png"/>
          <p:cNvPicPr>
            <a:picLocks noChangeAspect="1"/>
          </p:cNvPicPr>
          <p:nvPr/>
        </p:nvPicPr>
        <p:blipFill>
          <a:blip r:embed="rId3"/>
          <a:stretch>
            <a:fillRect/>
          </a:stretch>
        </p:blipFill>
        <p:spPr>
          <a:xfrm>
            <a:off x="5203824" y="241300"/>
            <a:ext cx="2492376" cy="3738564"/>
          </a:xfrm>
          <a:prstGeom prst="rect">
            <a:avLst/>
          </a:prstGeom>
        </p:spPr>
      </p:pic>
      <p:pic>
        <p:nvPicPr>
          <p:cNvPr id="6" name="Picture 5" descr="Untitled36.png"/>
          <p:cNvPicPr>
            <a:picLocks noChangeAspect="1"/>
          </p:cNvPicPr>
          <p:nvPr/>
        </p:nvPicPr>
        <p:blipFill>
          <a:blip r:embed="rId4"/>
          <a:stretch>
            <a:fillRect/>
          </a:stretch>
        </p:blipFill>
        <p:spPr>
          <a:xfrm>
            <a:off x="3486149" y="4079875"/>
            <a:ext cx="3419475" cy="2476500"/>
          </a:xfrm>
          <a:prstGeom prst="rect">
            <a:avLst/>
          </a:prstGeom>
        </p:spPr>
      </p:pic>
      <p:pic>
        <p:nvPicPr>
          <p:cNvPr id="7" name="Picture 6" descr="Untitled37.png"/>
          <p:cNvPicPr>
            <a:picLocks noChangeAspect="1"/>
          </p:cNvPicPr>
          <p:nvPr/>
        </p:nvPicPr>
        <p:blipFill>
          <a:blip r:embed="rId5"/>
          <a:stretch>
            <a:fillRect/>
          </a:stretch>
        </p:blipFill>
        <p:spPr>
          <a:xfrm>
            <a:off x="0" y="1908487"/>
            <a:ext cx="2028825" cy="4323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Sensuality</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True Sensuality is a feeling that you feel deep inside your soul, a feeling of knowing you are truly a person of deep emotional love for yourself and others.</a:t>
            </a:r>
          </a:p>
          <a:p>
            <a:r>
              <a:rPr lang="en-US" b="1" dirty="0" smtClean="0"/>
              <a:t>A True Sensual person radiates an aura all around them, you can feel it when in their presence, you are draw to them, you can feel their magnetism, you feel so good while in their presence...</a:t>
            </a:r>
            <a:br>
              <a:rPr lang="en-US" b="1" dirty="0" smtClean="0"/>
            </a:br>
            <a:endParaRPr lang="en-US" b="1" dirty="0" smtClean="0"/>
          </a:p>
          <a:p>
            <a:r>
              <a:rPr lang="en-US" b="1" dirty="0" smtClean="0"/>
              <a:t>They are kind, caring and beautiful from within. When they choose to share their sensuality physically with a special person, that person can feel the power of their love coming from </a:t>
            </a:r>
            <a:br>
              <a:rPr lang="en-US" b="1" dirty="0" smtClean="0"/>
            </a:br>
            <a:r>
              <a:rPr lang="en-US" b="1" dirty="0" smtClean="0"/>
              <a:t>within their soul.</a:t>
            </a:r>
            <a:endParaRPr lang="en-US" dirty="0" smtClean="0"/>
          </a:p>
          <a:p>
            <a:r>
              <a:rPr lang="en-US" b="1" dirty="0" smtClean="0"/>
              <a:t>Their sensuality goes further than Sex; it </a:t>
            </a:r>
            <a:br>
              <a:rPr lang="en-US" b="1" dirty="0" smtClean="0"/>
            </a:br>
            <a:r>
              <a:rPr lang="en-US" b="1" dirty="0" smtClean="0"/>
              <a:t>will intensify and explode as it sends such power of feeling and emotion to your body and soul. It comes from deep inside the body, heart and soul!!!</a:t>
            </a:r>
            <a:endParaRPr lang="en-US" dirty="0" smtClean="0"/>
          </a:p>
          <a:p>
            <a:endParaRPr lang="en-US" dirty="0" smtClean="0"/>
          </a:p>
          <a:p>
            <a:pPr>
              <a:buNone/>
            </a:pPr>
            <a:r>
              <a:rPr lang="en-US" dirty="0" smtClean="0"/>
              <a:t> Copyright 2014 The Classy Woman. All rights reserved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38.png"/>
          <p:cNvPicPr>
            <a:picLocks noGrp="1" noChangeAspect="1"/>
          </p:cNvPicPr>
          <p:nvPr>
            <p:ph idx="1"/>
          </p:nvPr>
        </p:nvPicPr>
        <p:blipFill>
          <a:blip r:embed="rId2"/>
          <a:srcRect l="-31175" r="-31175"/>
          <a:stretch>
            <a:fillRect/>
          </a:stretch>
        </p:blipFill>
        <p:spPr>
          <a:xfrm>
            <a:off x="-267341" y="320040"/>
            <a:ext cx="4484386" cy="3002179"/>
          </a:xfrm>
        </p:spPr>
      </p:pic>
      <p:pic>
        <p:nvPicPr>
          <p:cNvPr id="5" name="Picture 4" descr="Untitled39.png"/>
          <p:cNvPicPr>
            <a:picLocks noChangeAspect="1"/>
          </p:cNvPicPr>
          <p:nvPr/>
        </p:nvPicPr>
        <p:blipFill>
          <a:blip r:embed="rId3"/>
          <a:stretch>
            <a:fillRect/>
          </a:stretch>
        </p:blipFill>
        <p:spPr>
          <a:xfrm>
            <a:off x="5195689" y="626829"/>
            <a:ext cx="3330031" cy="3198515"/>
          </a:xfrm>
          <a:prstGeom prst="rect">
            <a:avLst/>
          </a:prstGeom>
        </p:spPr>
      </p:pic>
      <p:pic>
        <p:nvPicPr>
          <p:cNvPr id="6" name="Picture 5" descr="Untitled40.png"/>
          <p:cNvPicPr>
            <a:picLocks noChangeAspect="1"/>
          </p:cNvPicPr>
          <p:nvPr/>
        </p:nvPicPr>
        <p:blipFill>
          <a:blip r:embed="rId4"/>
          <a:stretch>
            <a:fillRect/>
          </a:stretch>
        </p:blipFill>
        <p:spPr>
          <a:xfrm>
            <a:off x="1314058" y="3661336"/>
            <a:ext cx="2902987" cy="2855352"/>
          </a:xfrm>
          <a:prstGeom prst="rect">
            <a:avLst/>
          </a:prstGeom>
        </p:spPr>
      </p:pic>
      <p:pic>
        <p:nvPicPr>
          <p:cNvPr id="7" name="Picture 6" descr="Untitled41.png"/>
          <p:cNvPicPr>
            <a:picLocks noChangeAspect="1"/>
          </p:cNvPicPr>
          <p:nvPr/>
        </p:nvPicPr>
        <p:blipFill>
          <a:blip r:embed="rId5"/>
          <a:stretch>
            <a:fillRect/>
          </a:stretch>
        </p:blipFill>
        <p:spPr>
          <a:xfrm>
            <a:off x="5674021" y="4044781"/>
            <a:ext cx="2589597" cy="26163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None/>
            </a:pPr>
            <a:r>
              <a:rPr lang="en-US" dirty="0" smtClean="0"/>
              <a:t>	A sensual woman embodies femininity in all its magnificence and is absolutely mesmerizing to those around her. She possesses a certain sparkling quality that radiates from the inside out.</a:t>
            </a:r>
          </a:p>
          <a:p>
            <a:pPr>
              <a:buNone/>
            </a:pPr>
            <a:r>
              <a:rPr lang="en-US" dirty="0" smtClean="0"/>
              <a:t> </a:t>
            </a:r>
          </a:p>
          <a:p>
            <a:pPr>
              <a:buNone/>
            </a:pPr>
            <a:r>
              <a:rPr lang="en-US" dirty="0" smtClean="0"/>
              <a:t>	Sensuality starts with a heightened awareness to pleasure. Not just the kind of pleasure found in the bedroom, (although important ;) -- it’s also seeking to find enjoyment in all things. Thus sensual women have more sex, experience more pleasure in life, and feel at peace with who they are.</a:t>
            </a:r>
          </a:p>
          <a:p>
            <a:pPr>
              <a:buNone/>
            </a:pPr>
            <a:r>
              <a:rPr lang="en-US" dirty="0" smtClean="0"/>
              <a:t>	Sounds good, right?! </a:t>
            </a:r>
          </a:p>
          <a:p>
            <a:pPr>
              <a:buNone/>
            </a:pPr>
            <a:r>
              <a:rPr lang="en-US" dirty="0" smtClean="0"/>
              <a:t>	It is good. In fact, it’s better than good - it’s blissful!</a:t>
            </a:r>
          </a:p>
          <a:p>
            <a:pPr>
              <a:buNone/>
            </a:pPr>
            <a:r>
              <a:rPr lang="en-US" dirty="0" smtClean="0"/>
              <a:t> </a:t>
            </a:r>
          </a:p>
          <a:p>
            <a:pPr>
              <a:buNone/>
            </a:pPr>
            <a:r>
              <a:rPr lang="en-US" dirty="0" smtClean="0"/>
              <a:t>	Studies have shown that women who are exceptionally sensual live for the moment and are not stuck in the past or pre-occupied with the future. They take pleasure in life moment by moment delighting in the fullness of each experience.</a:t>
            </a:r>
          </a:p>
          <a:p>
            <a:pPr>
              <a:buNone/>
            </a:pPr>
            <a:r>
              <a:rPr lang="en-US" dirty="0" smtClean="0"/>
              <a:t> 	</a:t>
            </a:r>
          </a:p>
          <a:p>
            <a:pPr>
              <a:buNone/>
            </a:pPr>
            <a:r>
              <a:rPr lang="en-US" dirty="0" smtClean="0"/>
              <a:t>	Sensuality at its core is enjoyment; enjoyment of experiences, people, intimacy, and most importantly enjoyment of self. </a:t>
            </a:r>
          </a:p>
          <a:p>
            <a:endParaRPr lang="en-US" dirty="0"/>
          </a:p>
        </p:txBody>
      </p:sp>
      <p:pic>
        <p:nvPicPr>
          <p:cNvPr id="4" name="Picture 3" descr="Untitled42.png"/>
          <p:cNvPicPr>
            <a:picLocks noChangeAspect="1"/>
          </p:cNvPicPr>
          <p:nvPr/>
        </p:nvPicPr>
        <p:blipFill>
          <a:blip r:embed="rId2"/>
          <a:stretch>
            <a:fillRect/>
          </a:stretch>
        </p:blipFill>
        <p:spPr>
          <a:xfrm>
            <a:off x="457200" y="361950"/>
            <a:ext cx="7239000" cy="1181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43.png"/>
          <p:cNvPicPr>
            <a:picLocks noGrp="1" noChangeAspect="1"/>
          </p:cNvPicPr>
          <p:nvPr>
            <p:ph idx="1"/>
          </p:nvPr>
        </p:nvPicPr>
        <p:blipFill>
          <a:blip r:embed="rId2"/>
          <a:srcRect t="-27732" b="-27732"/>
          <a:stretch>
            <a:fillRect/>
          </a:stretch>
        </p:blipFill>
        <p:spPr>
          <a:xfrm>
            <a:off x="250825" y="0"/>
            <a:ext cx="4130675" cy="2765378"/>
          </a:xfrm>
        </p:spPr>
      </p:pic>
      <p:pic>
        <p:nvPicPr>
          <p:cNvPr id="5" name="Picture 4" descr="Untitled44.png"/>
          <p:cNvPicPr>
            <a:picLocks noChangeAspect="1"/>
          </p:cNvPicPr>
          <p:nvPr/>
        </p:nvPicPr>
        <p:blipFill>
          <a:blip r:embed="rId3"/>
          <a:stretch>
            <a:fillRect/>
          </a:stretch>
        </p:blipFill>
        <p:spPr>
          <a:xfrm>
            <a:off x="5321300" y="644525"/>
            <a:ext cx="3314700" cy="2552700"/>
          </a:xfrm>
          <a:prstGeom prst="rect">
            <a:avLst/>
          </a:prstGeom>
        </p:spPr>
      </p:pic>
      <p:pic>
        <p:nvPicPr>
          <p:cNvPr id="8" name="Picture 7" descr="Untitled47.png"/>
          <p:cNvPicPr>
            <a:picLocks noChangeAspect="1"/>
          </p:cNvPicPr>
          <p:nvPr/>
        </p:nvPicPr>
        <p:blipFill>
          <a:blip r:embed="rId4"/>
          <a:stretch>
            <a:fillRect/>
          </a:stretch>
        </p:blipFill>
        <p:spPr>
          <a:xfrm>
            <a:off x="250825" y="3482975"/>
            <a:ext cx="3857625" cy="2787650"/>
          </a:xfrm>
          <a:prstGeom prst="rect">
            <a:avLst/>
          </a:prstGeom>
        </p:spPr>
      </p:pic>
      <p:pic>
        <p:nvPicPr>
          <p:cNvPr id="9" name="Picture 8" descr="Untitled48.png"/>
          <p:cNvPicPr>
            <a:picLocks noChangeAspect="1"/>
          </p:cNvPicPr>
          <p:nvPr/>
        </p:nvPicPr>
        <p:blipFill>
          <a:blip r:embed="rId5"/>
          <a:stretch>
            <a:fillRect/>
          </a:stretch>
        </p:blipFill>
        <p:spPr>
          <a:xfrm>
            <a:off x="4638675" y="3482975"/>
            <a:ext cx="3057525" cy="328999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Aromas that are sensory stimulators </a:t>
            </a:r>
            <a:endParaRPr lang="en-US" dirty="0"/>
          </a:p>
        </p:txBody>
      </p:sp>
      <p:sp>
        <p:nvSpPr>
          <p:cNvPr id="3" name="Content Placeholder 2"/>
          <p:cNvSpPr>
            <a:spLocks noGrp="1"/>
          </p:cNvSpPr>
          <p:nvPr>
            <p:ph idx="1"/>
          </p:nvPr>
        </p:nvSpPr>
        <p:spPr/>
        <p:txBody>
          <a:bodyPr/>
          <a:lstStyle/>
          <a:p>
            <a:pPr>
              <a:buNone/>
            </a:pPr>
            <a:r>
              <a:rPr lang="en-US" dirty="0" smtClean="0"/>
              <a:t>JASMINE			LAVENDER</a:t>
            </a:r>
          </a:p>
          <a:p>
            <a:pPr>
              <a:buNone/>
            </a:pPr>
            <a:r>
              <a:rPr lang="en-US" dirty="0" smtClean="0"/>
              <a:t>PEPPERMIMT		CHAMOMILE</a:t>
            </a:r>
          </a:p>
          <a:p>
            <a:pPr>
              <a:buNone/>
            </a:pPr>
            <a:r>
              <a:rPr lang="en-US" dirty="0" smtClean="0"/>
              <a:t>VANILLA			TANGERINE</a:t>
            </a:r>
          </a:p>
          <a:p>
            <a:pPr>
              <a:buNone/>
            </a:pPr>
            <a:r>
              <a:rPr lang="en-US" dirty="0" smtClean="0"/>
              <a:t>MUSK				COCONUT</a:t>
            </a:r>
          </a:p>
          <a:p>
            <a:pPr>
              <a:buNone/>
            </a:pPr>
            <a:r>
              <a:rPr lang="en-US" dirty="0" smtClean="0"/>
              <a:t>SANDALWOOD		YLANG YLANG</a:t>
            </a:r>
          </a:p>
          <a:p>
            <a:pPr>
              <a:buNone/>
            </a:pPr>
            <a:r>
              <a:rPr lang="en-US" dirty="0" smtClean="0"/>
              <a:t>FRANKINCENSE		CHOCOLATE</a:t>
            </a:r>
          </a:p>
          <a:p>
            <a:pPr>
              <a:buNone/>
            </a:pPr>
            <a:r>
              <a:rPr lang="en-US" dirty="0" smtClean="0"/>
              <a:t>ROSE 				CINNAMON</a:t>
            </a:r>
          </a:p>
          <a:p>
            <a:pPr>
              <a:buNone/>
            </a:pPr>
            <a:r>
              <a:rPr lang="en-US" dirty="0" smtClean="0"/>
              <a:t>PATCHOULI			PUMPKIN PIE</a:t>
            </a:r>
          </a:p>
          <a:p>
            <a:pPr>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png"/>
          <p:cNvPicPr>
            <a:picLocks noGrp="1" noChangeAspect="1"/>
          </p:cNvPicPr>
          <p:nvPr>
            <p:ph idx="1"/>
          </p:nvPr>
        </p:nvPicPr>
        <p:blipFill>
          <a:blip r:embed="rId2"/>
          <a:srcRect l="-26081" r="-26081"/>
          <a:stretch>
            <a:fillRect/>
          </a:stretch>
        </p:blipFill>
        <p:spPr>
          <a:xfrm>
            <a:off x="-225426" y="891540"/>
            <a:ext cx="8248211" cy="552196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289376"/>
          </a:xfrm>
        </p:spPr>
        <p:txBody>
          <a:bodyPr>
            <a:normAutofit fontScale="90000"/>
          </a:bodyPr>
          <a:lstStyle/>
          <a:p>
            <a:r>
              <a:rPr lang="en-US" dirty="0" smtClean="0"/>
              <a:t/>
            </a:r>
            <a:br>
              <a:rPr lang="en-US" dirty="0" smtClean="0"/>
            </a:br>
            <a:r>
              <a:rPr lang="en-US" dirty="0" smtClean="0"/>
              <a:t> </a:t>
            </a:r>
            <a:br>
              <a:rPr lang="en-US" dirty="0" smtClean="0"/>
            </a:br>
            <a:r>
              <a:rPr lang="en-US" sz="2667" dirty="0" smtClean="0"/>
              <a:t>The effects include relaxation, lowered inhibitions, heightened sensitivity, and feelings of euphoria</a:t>
            </a:r>
            <a:endParaRPr lang="en-US" sz="2667" dirty="0"/>
          </a:p>
        </p:txBody>
      </p:sp>
      <p:pic>
        <p:nvPicPr>
          <p:cNvPr id="4" name="Content Placeholder 3" descr="Untitled49.png"/>
          <p:cNvPicPr>
            <a:picLocks noGrp="1" noChangeAspect="1"/>
          </p:cNvPicPr>
          <p:nvPr>
            <p:ph idx="1"/>
          </p:nvPr>
        </p:nvPicPr>
        <p:blipFill>
          <a:blip r:embed="rId2"/>
          <a:srcRect t="-4910" b="-4910"/>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Untitled2.png"/>
          <p:cNvPicPr>
            <a:picLocks noGrp="1" noChangeAspect="1"/>
          </p:cNvPicPr>
          <p:nvPr>
            <p:ph idx="1"/>
          </p:nvPr>
        </p:nvPicPr>
        <p:blipFill>
          <a:blip r:embed="rId2"/>
          <a:srcRect l="-34069" r="-34069"/>
          <a:stretch>
            <a:fillRect/>
          </a:stretch>
        </p:blipFill>
        <p:spPr>
          <a:xfrm>
            <a:off x="-733425" y="320040"/>
            <a:ext cx="4210050" cy="2818518"/>
          </a:xfrm>
        </p:spPr>
      </p:pic>
      <p:pic>
        <p:nvPicPr>
          <p:cNvPr id="8" name="Picture 7" descr="Untitled3.png"/>
          <p:cNvPicPr>
            <a:picLocks noChangeAspect="1"/>
          </p:cNvPicPr>
          <p:nvPr/>
        </p:nvPicPr>
        <p:blipFill>
          <a:blip r:embed="rId3"/>
          <a:stretch>
            <a:fillRect/>
          </a:stretch>
        </p:blipFill>
        <p:spPr>
          <a:xfrm>
            <a:off x="6284912" y="526415"/>
            <a:ext cx="2822575" cy="3000375"/>
          </a:xfrm>
          <a:prstGeom prst="rect">
            <a:avLst/>
          </a:prstGeom>
        </p:spPr>
      </p:pic>
      <p:pic>
        <p:nvPicPr>
          <p:cNvPr id="9" name="Picture 8" descr="Untitled4.png"/>
          <p:cNvPicPr>
            <a:picLocks noChangeAspect="1"/>
          </p:cNvPicPr>
          <p:nvPr/>
        </p:nvPicPr>
        <p:blipFill>
          <a:blip r:embed="rId4"/>
          <a:stretch>
            <a:fillRect/>
          </a:stretch>
        </p:blipFill>
        <p:spPr>
          <a:xfrm>
            <a:off x="5575299" y="4000500"/>
            <a:ext cx="2874413" cy="2841625"/>
          </a:xfrm>
          <a:prstGeom prst="rect">
            <a:avLst/>
          </a:prstGeom>
        </p:spPr>
      </p:pic>
      <p:pic>
        <p:nvPicPr>
          <p:cNvPr id="10" name="Picture 9" descr="Untitled5.png"/>
          <p:cNvPicPr>
            <a:picLocks noChangeAspect="1"/>
          </p:cNvPicPr>
          <p:nvPr/>
        </p:nvPicPr>
        <p:blipFill>
          <a:blip r:embed="rId5"/>
          <a:stretch>
            <a:fillRect/>
          </a:stretch>
        </p:blipFill>
        <p:spPr>
          <a:xfrm>
            <a:off x="0" y="4492625"/>
            <a:ext cx="5198846" cy="2063750"/>
          </a:xfrm>
          <a:prstGeom prst="rect">
            <a:avLst/>
          </a:prstGeom>
        </p:spPr>
      </p:pic>
      <p:pic>
        <p:nvPicPr>
          <p:cNvPr id="11" name="Picture 10" descr="Untitled6.png"/>
          <p:cNvPicPr>
            <a:picLocks noChangeAspect="1"/>
          </p:cNvPicPr>
          <p:nvPr/>
        </p:nvPicPr>
        <p:blipFill>
          <a:blip r:embed="rId6"/>
          <a:stretch>
            <a:fillRect/>
          </a:stretch>
        </p:blipFill>
        <p:spPr>
          <a:xfrm>
            <a:off x="3378199" y="897890"/>
            <a:ext cx="2197100" cy="2628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Untitled7.png"/>
          <p:cNvPicPr>
            <a:picLocks noGrp="1" noChangeAspect="1"/>
          </p:cNvPicPr>
          <p:nvPr>
            <p:ph idx="1"/>
          </p:nvPr>
        </p:nvPicPr>
        <p:blipFill>
          <a:blip r:embed="rId2"/>
          <a:srcRect t="-161" b="-161"/>
          <a:stretch>
            <a:fillRect/>
          </a:stretch>
        </p:blipFill>
        <p:spPr>
          <a:xfrm>
            <a:off x="234950" y="320040"/>
            <a:ext cx="5421176" cy="3629334"/>
          </a:xfrm>
        </p:spPr>
      </p:pic>
      <p:pic>
        <p:nvPicPr>
          <p:cNvPr id="7" name="Picture 6" descr="Untitled8.png"/>
          <p:cNvPicPr>
            <a:picLocks noChangeAspect="1"/>
          </p:cNvPicPr>
          <p:nvPr/>
        </p:nvPicPr>
        <p:blipFill>
          <a:blip r:embed="rId3"/>
          <a:stretch>
            <a:fillRect/>
          </a:stretch>
        </p:blipFill>
        <p:spPr>
          <a:xfrm>
            <a:off x="3889375" y="4220938"/>
            <a:ext cx="4492625" cy="26370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9.png"/>
          <p:cNvPicPr>
            <a:picLocks noGrp="1" noChangeAspect="1"/>
          </p:cNvPicPr>
          <p:nvPr>
            <p:ph idx="1"/>
          </p:nvPr>
        </p:nvPicPr>
        <p:blipFill>
          <a:blip r:embed="rId2"/>
          <a:srcRect l="-5722" r="-5722"/>
          <a:stretch>
            <a:fillRect/>
          </a:stretch>
        </p:blipFill>
        <p:spPr>
          <a:xfrm>
            <a:off x="0" y="320040"/>
            <a:ext cx="4797425" cy="3211749"/>
          </a:xfrm>
        </p:spPr>
      </p:pic>
      <p:pic>
        <p:nvPicPr>
          <p:cNvPr id="5" name="Picture 4" descr="Untitled10.png"/>
          <p:cNvPicPr>
            <a:picLocks noChangeAspect="1"/>
          </p:cNvPicPr>
          <p:nvPr/>
        </p:nvPicPr>
        <p:blipFill>
          <a:blip r:embed="rId3"/>
          <a:stretch>
            <a:fillRect/>
          </a:stretch>
        </p:blipFill>
        <p:spPr>
          <a:xfrm>
            <a:off x="4061343" y="3837386"/>
            <a:ext cx="5082657" cy="30206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1.png"/>
          <p:cNvPicPr>
            <a:picLocks noGrp="1" noChangeAspect="1"/>
          </p:cNvPicPr>
          <p:nvPr>
            <p:ph idx="1"/>
          </p:nvPr>
        </p:nvPicPr>
        <p:blipFill>
          <a:blip r:embed="rId2"/>
          <a:srcRect l="-38054" r="-38054"/>
          <a:stretch>
            <a:fillRect/>
          </a:stretch>
        </p:blipFill>
        <p:spPr>
          <a:xfrm>
            <a:off x="457200" y="1063625"/>
            <a:ext cx="7239000" cy="539211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2.png"/>
          <p:cNvPicPr>
            <a:picLocks noGrp="1" noChangeAspect="1"/>
          </p:cNvPicPr>
          <p:nvPr>
            <p:ph idx="1"/>
          </p:nvPr>
        </p:nvPicPr>
        <p:blipFill>
          <a:blip r:embed="rId2"/>
          <a:srcRect l="-46694" r="-46694"/>
          <a:stretch>
            <a:fillRect/>
          </a:stretch>
        </p:blipFill>
        <p:spPr>
          <a:xfrm>
            <a:off x="457200" y="666750"/>
            <a:ext cx="7239000" cy="578898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3.png"/>
          <p:cNvPicPr>
            <a:picLocks noGrp="1" noChangeAspect="1"/>
          </p:cNvPicPr>
          <p:nvPr>
            <p:ph idx="1"/>
          </p:nvPr>
        </p:nvPicPr>
        <p:blipFill>
          <a:blip r:embed="rId2"/>
          <a:srcRect t="-5106" b="-5106"/>
          <a:stretch>
            <a:fillRect/>
          </a:stretch>
        </p:blipFill>
        <p:spPr>
          <a:xfrm>
            <a:off x="0" y="3867150"/>
            <a:ext cx="3257550" cy="2990850"/>
          </a:xfrm>
        </p:spPr>
      </p:pic>
      <p:pic>
        <p:nvPicPr>
          <p:cNvPr id="5" name="Picture 4" descr="Untitled14.png"/>
          <p:cNvPicPr>
            <a:picLocks noChangeAspect="1"/>
          </p:cNvPicPr>
          <p:nvPr/>
        </p:nvPicPr>
        <p:blipFill>
          <a:blip r:embed="rId3"/>
          <a:stretch>
            <a:fillRect/>
          </a:stretch>
        </p:blipFill>
        <p:spPr>
          <a:xfrm>
            <a:off x="5127625" y="3867150"/>
            <a:ext cx="2222500" cy="2506980"/>
          </a:xfrm>
          <a:prstGeom prst="rect">
            <a:avLst/>
          </a:prstGeom>
        </p:spPr>
      </p:pic>
      <p:pic>
        <p:nvPicPr>
          <p:cNvPr id="6" name="Picture 5" descr="Untitled15.png"/>
          <p:cNvPicPr>
            <a:picLocks noChangeAspect="1"/>
          </p:cNvPicPr>
          <p:nvPr/>
        </p:nvPicPr>
        <p:blipFill>
          <a:blip r:embed="rId4"/>
          <a:stretch>
            <a:fillRect/>
          </a:stretch>
        </p:blipFill>
        <p:spPr>
          <a:xfrm>
            <a:off x="225425" y="262890"/>
            <a:ext cx="3289300" cy="2400300"/>
          </a:xfrm>
          <a:prstGeom prst="rect">
            <a:avLst/>
          </a:prstGeom>
        </p:spPr>
      </p:pic>
      <p:pic>
        <p:nvPicPr>
          <p:cNvPr id="7" name="Picture 6" descr="Untitled16.png"/>
          <p:cNvPicPr>
            <a:picLocks noChangeAspect="1"/>
          </p:cNvPicPr>
          <p:nvPr/>
        </p:nvPicPr>
        <p:blipFill>
          <a:blip r:embed="rId5"/>
          <a:stretch>
            <a:fillRect/>
          </a:stretch>
        </p:blipFill>
        <p:spPr>
          <a:xfrm>
            <a:off x="4229099" y="635000"/>
            <a:ext cx="2869071" cy="26581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17.png"/>
          <p:cNvPicPr>
            <a:picLocks noGrp="1" noChangeAspect="1"/>
          </p:cNvPicPr>
          <p:nvPr>
            <p:ph idx="1"/>
          </p:nvPr>
        </p:nvPicPr>
        <p:blipFill>
          <a:blip r:embed="rId2"/>
          <a:srcRect l="-47118" r="-47118"/>
          <a:stretch>
            <a:fillRect/>
          </a:stretch>
        </p:blipFill>
        <p:spPr>
          <a:xfrm>
            <a:off x="457200" y="635000"/>
            <a:ext cx="7239000" cy="582073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48</TotalTime>
  <Words>46</Words>
  <Application>Microsoft Macintosh PowerPoint</Application>
  <PresentationFormat>On-screen Show (4:3)</PresentationFormat>
  <Paragraphs>31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Opulent</vt:lpstr>
      <vt:lpstr>  Oshun Movement LLC presents: The Art of sensual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Sensuality</vt:lpstr>
      <vt:lpstr>PowerPoint Presentation</vt:lpstr>
      <vt:lpstr>PowerPoint Presentation</vt:lpstr>
      <vt:lpstr>PowerPoint Presentation</vt:lpstr>
      <vt:lpstr>Aromas that are sensory stimulators </vt:lpstr>
      <vt:lpstr>   The effects include relaxation, lowered inhibitions, heightened sensitivity, and feelings of euphoria</vt:lpstr>
    </vt:vector>
  </TitlesOfParts>
  <Company>Florida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Oshun Movement LLC presents: The Art of sensual health</dc:title>
  <dc:creator>Spencer field</dc:creator>
  <cp:lastModifiedBy>Spencer Field</cp:lastModifiedBy>
  <cp:revision>2</cp:revision>
  <dcterms:created xsi:type="dcterms:W3CDTF">2014-10-14T22:03:39Z</dcterms:created>
  <dcterms:modified xsi:type="dcterms:W3CDTF">2015-05-28T20:31:42Z</dcterms:modified>
</cp:coreProperties>
</file>